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28107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Исследовательская деятельность в школе: использование потенциала ВУЗа при подготовке исследовательских работ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Учитель\Desktop\13-02-2019_18-41-43\IMG_0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57837" cy="7618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итель\Desktop\13-02-2019_18-41-43\IMG_0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Место научно-исследовательской деятельности в реализации ФГОС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Основное отличие нового Стандарта – получение планируемых личностных, предметных и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</a:t>
            </a:r>
          </a:p>
          <a:p>
            <a:r>
              <a:rPr lang="ru-RU" dirty="0" smtClean="0"/>
              <a:t>Инструментом являются УУД</a:t>
            </a:r>
          </a:p>
          <a:p>
            <a:r>
              <a:rPr lang="ru-RU" dirty="0" smtClean="0"/>
              <a:t>Основной подход формирования УУД – </a:t>
            </a:r>
            <a:r>
              <a:rPr lang="ru-RU" dirty="0" err="1" smtClean="0"/>
              <a:t>системно-деятельностный</a:t>
            </a:r>
            <a:r>
              <a:rPr lang="ru-RU" dirty="0" smtClean="0"/>
              <a:t> подход</a:t>
            </a:r>
          </a:p>
          <a:p>
            <a:r>
              <a:rPr lang="ru-RU" dirty="0" smtClean="0"/>
              <a:t>Один из методов этого подхода – научно-исследовательская деятельность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5938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600" b="1" dirty="0" smtClean="0"/>
              <a:t>Научно - исследовательская деятельность – часть самостоятельной работы учащихся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/>
              <a:t>Цель научно-исследовательской деятельности учащихся в рамках новых ФГОС ООО</a:t>
            </a:r>
            <a:r>
              <a:rPr lang="ru-RU" sz="4400" dirty="0" smtClean="0"/>
              <a:t>: формирование универсальных учебных действий в процессе проведения проекта.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Важные положительные факторы научно-исследовательской деятельности: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повышение мотивации учащихся при решении задач;</a:t>
            </a:r>
          </a:p>
          <a:p>
            <a:pPr lvl="0"/>
            <a:r>
              <a:rPr lang="ru-RU" dirty="0" smtClean="0"/>
              <a:t>развитие творческих способностей;</a:t>
            </a:r>
          </a:p>
          <a:p>
            <a:pPr lvl="0"/>
            <a:r>
              <a:rPr lang="ru-RU" dirty="0" smtClean="0"/>
              <a:t>смещение акцента от инструментального подхода в решении задач к технологическому;</a:t>
            </a:r>
          </a:p>
          <a:p>
            <a:pPr lvl="0"/>
            <a:r>
              <a:rPr lang="ru-RU" dirty="0" smtClean="0"/>
              <a:t>формирование чувства ответственности;</a:t>
            </a:r>
          </a:p>
          <a:p>
            <a:pPr lvl="0"/>
            <a:r>
              <a:rPr lang="ru-RU" dirty="0" smtClean="0"/>
              <a:t>создание условий для отношений сотрудничества между учителем и учащимся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Посещение ветеринарной академии</a:t>
            </a:r>
            <a:br>
              <a:rPr lang="ru-RU" dirty="0" smtClean="0"/>
            </a:br>
            <a:r>
              <a:rPr lang="ru-RU" dirty="0" smtClean="0"/>
              <a:t>г. Троицк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13-02-2019_18-41-43\IMG_0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320553"/>
            <a:ext cx="6049929" cy="4537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13-02-2019_18-41-43\IMG_0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итель\Desktop\13-02-2019_18-41-43\IMG_0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\Desktop\13-02-2019_18-41-43\IMG_0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852"/>
            <a:ext cx="9144000" cy="6709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</TotalTime>
  <Words>121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Исследовательская деятельность в школе: использование потенциала ВУЗа при подготовке исследовательских работ</vt:lpstr>
      <vt:lpstr>Место научно-исследовательской деятельности в реализации ФГОС</vt:lpstr>
      <vt:lpstr>Слайд 3</vt:lpstr>
      <vt:lpstr>Слайд 4</vt:lpstr>
      <vt:lpstr>Важные положительные факторы научно-исследовательской деятельности: </vt:lpstr>
      <vt:lpstr>Посещение ветеринарной академии г. Троицк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деятельность учащихся, как средство реализации  ФГОС ООО</dc:title>
  <dc:creator>Ксения</dc:creator>
  <cp:lastModifiedBy>Пользователь Windows</cp:lastModifiedBy>
  <cp:revision>9</cp:revision>
  <dcterms:created xsi:type="dcterms:W3CDTF">2016-12-14T19:39:37Z</dcterms:created>
  <dcterms:modified xsi:type="dcterms:W3CDTF">2019-02-14T05:59:21Z</dcterms:modified>
</cp:coreProperties>
</file>